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9144000" cx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541735" y="5875867"/>
            <a:ext cx="58293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541735" y="3875618"/>
            <a:ext cx="5829300" cy="20002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342900" y="2133601"/>
            <a:ext cx="3028950" cy="60346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3486150" y="2133601"/>
            <a:ext cx="3028950" cy="60346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342900" y="2046817"/>
            <a:ext cx="3030141" cy="8530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342900" y="2899833"/>
            <a:ext cx="3030141" cy="5268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3483769" y="2046817"/>
            <a:ext cx="3031331" cy="8530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3483769" y="2899833"/>
            <a:ext cx="3031331" cy="5268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342900" y="364067"/>
            <a:ext cx="2256235" cy="15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2681287" y="364067"/>
            <a:ext cx="3833813" cy="78041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342900" y="1913467"/>
            <a:ext cx="2256235" cy="625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344216" y="6400800"/>
            <a:ext cx="4114800" cy="7556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344216" y="817033"/>
            <a:ext cx="4114800" cy="54864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344216" y="7156451"/>
            <a:ext cx="4114800" cy="10731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411692" y="2064810"/>
            <a:ext cx="6034617" cy="61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1842559" y="3495677"/>
            <a:ext cx="7802033" cy="154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-1300691" y="2009777"/>
            <a:ext cx="7802033" cy="4514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6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7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0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8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3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50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7999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7999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7999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7999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7999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7999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7999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7999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7999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7999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7999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7999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7999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7999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